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6" r:id="rId5"/>
  </p:sldMasterIdLst>
  <p:notesMasterIdLst>
    <p:notesMasterId r:id="rId11"/>
  </p:notesMasterIdLst>
  <p:handoutMasterIdLst>
    <p:handoutMasterId r:id="rId12"/>
  </p:handoutMasterIdLst>
  <p:sldIdLst>
    <p:sldId id="256" r:id="rId6"/>
    <p:sldId id="265" r:id="rId7"/>
    <p:sldId id="266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8E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364B3F-2249-4D72-B3D4-60E6F1494C66}" v="130" dt="2024-12-14T21:00:18.2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48" autoAdjust="0"/>
    <p:restoredTop sz="94712" autoAdjust="0"/>
  </p:normalViewPr>
  <p:slideViewPr>
    <p:cSldViewPr>
      <p:cViewPr>
        <p:scale>
          <a:sx n="75" d="100"/>
          <a:sy n="75" d="100"/>
        </p:scale>
        <p:origin x="883" y="16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185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mmad Shakeel" userId="dbbecba2cf0686c0" providerId="LiveId" clId="{B4364B3F-2249-4D72-B3D4-60E6F1494C66}"/>
    <pc:docChg chg="undo custSel addSld delSld modSld sldOrd addMainMaster modMainMaster">
      <pc:chgData name="Hammad Shakeel" userId="dbbecba2cf0686c0" providerId="LiveId" clId="{B4364B3F-2249-4D72-B3D4-60E6F1494C66}" dt="2024-12-14T21:04:26.020" v="561" actId="1076"/>
      <pc:docMkLst>
        <pc:docMk/>
      </pc:docMkLst>
      <pc:sldChg chg="addSp delSp modSp mod">
        <pc:chgData name="Hammad Shakeel" userId="dbbecba2cf0686c0" providerId="LiveId" clId="{B4364B3F-2249-4D72-B3D4-60E6F1494C66}" dt="2024-12-14T20:52:36.673" v="406" actId="20577"/>
        <pc:sldMkLst>
          <pc:docMk/>
          <pc:sldMk cId="4182405369" sldId="256"/>
        </pc:sldMkLst>
        <pc:spChg chg="add mod">
          <ac:chgData name="Hammad Shakeel" userId="dbbecba2cf0686c0" providerId="LiveId" clId="{B4364B3F-2249-4D72-B3D4-60E6F1494C66}" dt="2024-12-14T19:02:28.221" v="237" actId="1076"/>
          <ac:spMkLst>
            <pc:docMk/>
            <pc:sldMk cId="4182405369" sldId="256"/>
            <ac:spMk id="2" creationId="{32D4D45E-492B-29B2-CF23-EB549AD42419}"/>
          </ac:spMkLst>
        </pc:spChg>
        <pc:spChg chg="add mod">
          <ac:chgData name="Hammad Shakeel" userId="dbbecba2cf0686c0" providerId="LiveId" clId="{B4364B3F-2249-4D72-B3D4-60E6F1494C66}" dt="2024-12-14T20:52:36.673" v="406" actId="20577"/>
          <ac:spMkLst>
            <pc:docMk/>
            <pc:sldMk cId="4182405369" sldId="256"/>
            <ac:spMk id="4" creationId="{B99CA359-9AFB-5403-8709-EEFF86F98E37}"/>
          </ac:spMkLst>
        </pc:spChg>
        <pc:spChg chg="add mod">
          <ac:chgData name="Hammad Shakeel" userId="dbbecba2cf0686c0" providerId="LiveId" clId="{B4364B3F-2249-4D72-B3D4-60E6F1494C66}" dt="2024-12-14T19:03:15.991" v="240" actId="1076"/>
          <ac:spMkLst>
            <pc:docMk/>
            <pc:sldMk cId="4182405369" sldId="256"/>
            <ac:spMk id="5" creationId="{74C3672B-D262-01C8-B7B6-78C021B69D13}"/>
          </ac:spMkLst>
        </pc:spChg>
        <pc:spChg chg="mod">
          <ac:chgData name="Hammad Shakeel" userId="dbbecba2cf0686c0" providerId="LiveId" clId="{B4364B3F-2249-4D72-B3D4-60E6F1494C66}" dt="2024-12-14T18:55:28.583" v="158" actId="20577"/>
          <ac:spMkLst>
            <pc:docMk/>
            <pc:sldMk cId="4182405369" sldId="256"/>
            <ac:spMk id="6" creationId="{19AB89D0-8562-49A8-BAFA-01679A4CC96E}"/>
          </ac:spMkLst>
        </pc:spChg>
        <pc:spChg chg="add mod">
          <ac:chgData name="Hammad Shakeel" userId="dbbecba2cf0686c0" providerId="LiveId" clId="{B4364B3F-2249-4D72-B3D4-60E6F1494C66}" dt="2024-12-14T19:03:38.917" v="242" actId="1076"/>
          <ac:spMkLst>
            <pc:docMk/>
            <pc:sldMk cId="4182405369" sldId="256"/>
            <ac:spMk id="7" creationId="{B0004665-BF8E-6177-50E7-3B6A0312618A}"/>
          </ac:spMkLst>
        </pc:spChg>
        <pc:spChg chg="add mod">
          <ac:chgData name="Hammad Shakeel" userId="dbbecba2cf0686c0" providerId="LiveId" clId="{B4364B3F-2249-4D72-B3D4-60E6F1494C66}" dt="2024-12-14T20:49:49.173" v="388" actId="113"/>
          <ac:spMkLst>
            <pc:docMk/>
            <pc:sldMk cId="4182405369" sldId="256"/>
            <ac:spMk id="8" creationId="{195E035E-189A-2900-C65D-22D11A2232CE}"/>
          </ac:spMkLst>
        </pc:spChg>
        <pc:spChg chg="mod">
          <ac:chgData name="Hammad Shakeel" userId="dbbecba2cf0686c0" providerId="LiveId" clId="{B4364B3F-2249-4D72-B3D4-60E6F1494C66}" dt="2024-12-14T20:49:58.160" v="390" actId="20577"/>
          <ac:spMkLst>
            <pc:docMk/>
            <pc:sldMk cId="4182405369" sldId="256"/>
            <ac:spMk id="23" creationId="{F43A3CE6-1060-4EEC-AB5A-19160A9BEE3E}"/>
          </ac:spMkLst>
        </pc:spChg>
        <pc:graphicFrameChg chg="del">
          <ac:chgData name="Hammad Shakeel" userId="dbbecba2cf0686c0" providerId="LiveId" clId="{B4364B3F-2249-4D72-B3D4-60E6F1494C66}" dt="2024-12-14T18:58:40.804" v="210" actId="21"/>
          <ac:graphicFrameMkLst>
            <pc:docMk/>
            <pc:sldMk cId="4182405369" sldId="256"/>
            <ac:graphicFrameMk id="3" creationId="{0A2740D6-2EDB-48DF-B010-B8F6C6DD3054}"/>
          </ac:graphicFrameMkLst>
        </pc:graphicFrameChg>
      </pc:sldChg>
      <pc:sldChg chg="modSp add del mod">
        <pc:chgData name="Hammad Shakeel" userId="dbbecba2cf0686c0" providerId="LiveId" clId="{B4364B3F-2249-4D72-B3D4-60E6F1494C66}" dt="2024-12-14T19:09:30.817" v="309" actId="2696"/>
        <pc:sldMkLst>
          <pc:docMk/>
          <pc:sldMk cId="887593522" sldId="257"/>
        </pc:sldMkLst>
        <pc:spChg chg="mod">
          <ac:chgData name="Hammad Shakeel" userId="dbbecba2cf0686c0" providerId="LiveId" clId="{B4364B3F-2249-4D72-B3D4-60E6F1494C66}" dt="2024-12-14T18:54:10.207" v="143" actId="20577"/>
          <ac:spMkLst>
            <pc:docMk/>
            <pc:sldMk cId="887593522" sldId="257"/>
            <ac:spMk id="3" creationId="{929EA470-9264-443A-A06E-FDFF0B05DEDC}"/>
          </ac:spMkLst>
        </pc:spChg>
        <pc:spChg chg="mod">
          <ac:chgData name="Hammad Shakeel" userId="dbbecba2cf0686c0" providerId="LiveId" clId="{B4364B3F-2249-4D72-B3D4-60E6F1494C66}" dt="2024-12-14T19:01:17.996" v="233" actId="1076"/>
          <ac:spMkLst>
            <pc:docMk/>
            <pc:sldMk cId="887593522" sldId="257"/>
            <ac:spMk id="7" creationId="{5F351433-F9E0-CE84-AAB6-2C9839EECAFF}"/>
          </ac:spMkLst>
        </pc:spChg>
      </pc:sldChg>
      <pc:sldChg chg="del">
        <pc:chgData name="Hammad Shakeel" userId="dbbecba2cf0686c0" providerId="LiveId" clId="{B4364B3F-2249-4D72-B3D4-60E6F1494C66}" dt="2024-12-14T18:57:57.768" v="205" actId="2696"/>
        <pc:sldMkLst>
          <pc:docMk/>
          <pc:sldMk cId="2294964877" sldId="258"/>
        </pc:sldMkLst>
      </pc:sldChg>
      <pc:sldChg chg="del">
        <pc:chgData name="Hammad Shakeel" userId="dbbecba2cf0686c0" providerId="LiveId" clId="{B4364B3F-2249-4D72-B3D4-60E6F1494C66}" dt="2024-12-14T18:58:01.325" v="206" actId="2696"/>
        <pc:sldMkLst>
          <pc:docMk/>
          <pc:sldMk cId="2951833002" sldId="259"/>
        </pc:sldMkLst>
      </pc:sldChg>
      <pc:sldChg chg="del">
        <pc:chgData name="Hammad Shakeel" userId="dbbecba2cf0686c0" providerId="LiveId" clId="{B4364B3F-2249-4D72-B3D4-60E6F1494C66}" dt="2024-12-14T18:58:05.174" v="207" actId="2696"/>
        <pc:sldMkLst>
          <pc:docMk/>
          <pc:sldMk cId="4275551341" sldId="260"/>
        </pc:sldMkLst>
      </pc:sldChg>
      <pc:sldChg chg="del">
        <pc:chgData name="Hammad Shakeel" userId="dbbecba2cf0686c0" providerId="LiveId" clId="{B4364B3F-2249-4D72-B3D4-60E6F1494C66}" dt="2024-12-14T18:58:09.244" v="208" actId="2696"/>
        <pc:sldMkLst>
          <pc:docMk/>
          <pc:sldMk cId="2609420442" sldId="261"/>
        </pc:sldMkLst>
      </pc:sldChg>
      <pc:sldChg chg="del">
        <pc:chgData name="Hammad Shakeel" userId="dbbecba2cf0686c0" providerId="LiveId" clId="{B4364B3F-2249-4D72-B3D4-60E6F1494C66}" dt="2024-12-14T18:58:14.383" v="209" actId="2696"/>
        <pc:sldMkLst>
          <pc:docMk/>
          <pc:sldMk cId="753113176" sldId="262"/>
        </pc:sldMkLst>
      </pc:sldChg>
      <pc:sldChg chg="addSp delSp modSp del mod ord modTransition">
        <pc:chgData name="Hammad Shakeel" userId="dbbecba2cf0686c0" providerId="LiveId" clId="{B4364B3F-2249-4D72-B3D4-60E6F1494C66}" dt="2024-12-14T19:10:12.737" v="311" actId="2696"/>
        <pc:sldMkLst>
          <pc:docMk/>
          <pc:sldMk cId="4262972469" sldId="263"/>
        </pc:sldMkLst>
        <pc:spChg chg="mod">
          <ac:chgData name="Hammad Shakeel" userId="dbbecba2cf0686c0" providerId="LiveId" clId="{B4364B3F-2249-4D72-B3D4-60E6F1494C66}" dt="2024-12-14T18:54:44.246" v="147" actId="20577"/>
          <ac:spMkLst>
            <pc:docMk/>
            <pc:sldMk cId="4262972469" sldId="263"/>
            <ac:spMk id="2" creationId="{FDD272F8-E296-A8BD-2AA6-2ED6B96746A2}"/>
          </ac:spMkLst>
        </pc:spChg>
        <pc:spChg chg="mod">
          <ac:chgData name="Hammad Shakeel" userId="dbbecba2cf0686c0" providerId="LiveId" clId="{B4364B3F-2249-4D72-B3D4-60E6F1494C66}" dt="2024-12-14T18:55:04.238" v="152" actId="5793"/>
          <ac:spMkLst>
            <pc:docMk/>
            <pc:sldMk cId="4262972469" sldId="263"/>
            <ac:spMk id="3" creationId="{19188F2D-588D-FACB-8FA2-DF13B32865B9}"/>
          </ac:spMkLst>
        </pc:spChg>
        <pc:spChg chg="add del mod">
          <ac:chgData name="Hammad Shakeel" userId="dbbecba2cf0686c0" providerId="LiveId" clId="{B4364B3F-2249-4D72-B3D4-60E6F1494C66}" dt="2024-12-14T18:49:57.710" v="63" actId="21"/>
          <ac:spMkLst>
            <pc:docMk/>
            <pc:sldMk cId="4262972469" sldId="263"/>
            <ac:spMk id="4" creationId="{C977FCF6-A134-5E79-22DC-C1B9FBFBC5CD}"/>
          </ac:spMkLst>
        </pc:spChg>
      </pc:sldChg>
      <pc:sldChg chg="addSp delSp modSp new del mod ord">
        <pc:chgData name="Hammad Shakeel" userId="dbbecba2cf0686c0" providerId="LiveId" clId="{B4364B3F-2249-4D72-B3D4-60E6F1494C66}" dt="2024-12-14T20:37:45.578" v="360" actId="2696"/>
        <pc:sldMkLst>
          <pc:docMk/>
          <pc:sldMk cId="1235310775" sldId="264"/>
        </pc:sldMkLst>
        <pc:spChg chg="add del mod">
          <ac:chgData name="Hammad Shakeel" userId="dbbecba2cf0686c0" providerId="LiveId" clId="{B4364B3F-2249-4D72-B3D4-60E6F1494C66}" dt="2024-12-14T18:55:52.603" v="165"/>
          <ac:spMkLst>
            <pc:docMk/>
            <pc:sldMk cId="1235310775" sldId="264"/>
            <ac:spMk id="2" creationId="{83CF3A00-547E-2281-A07F-E64806848FC2}"/>
          </ac:spMkLst>
        </pc:spChg>
        <pc:spChg chg="add mod">
          <ac:chgData name="Hammad Shakeel" userId="dbbecba2cf0686c0" providerId="LiveId" clId="{B4364B3F-2249-4D72-B3D4-60E6F1494C66}" dt="2024-12-14T18:57:53.087" v="204" actId="20577"/>
          <ac:spMkLst>
            <pc:docMk/>
            <pc:sldMk cId="1235310775" sldId="264"/>
            <ac:spMk id="3" creationId="{9C674D29-3F8D-2CD4-FFCD-EC0C29E7CB72}"/>
          </ac:spMkLst>
        </pc:spChg>
      </pc:sldChg>
      <pc:sldChg chg="new del">
        <pc:chgData name="Hammad Shakeel" userId="dbbecba2cf0686c0" providerId="LiveId" clId="{B4364B3F-2249-4D72-B3D4-60E6F1494C66}" dt="2024-12-14T18:59:10.761" v="212" actId="2696"/>
        <pc:sldMkLst>
          <pc:docMk/>
          <pc:sldMk cId="1031026337" sldId="265"/>
        </pc:sldMkLst>
      </pc:sldChg>
      <pc:sldChg chg="addSp delSp modSp add del mod modTransition">
        <pc:chgData name="Hammad Shakeel" userId="dbbecba2cf0686c0" providerId="LiveId" clId="{B4364B3F-2249-4D72-B3D4-60E6F1494C66}" dt="2024-12-14T19:02:36.269" v="238" actId="2696"/>
        <pc:sldMkLst>
          <pc:docMk/>
          <pc:sldMk cId="3176930587" sldId="265"/>
        </pc:sldMkLst>
        <pc:spChg chg="add mod">
          <ac:chgData name="Hammad Shakeel" userId="dbbecba2cf0686c0" providerId="LiveId" clId="{B4364B3F-2249-4D72-B3D4-60E6F1494C66}" dt="2024-12-14T19:00:02.636" v="230" actId="21"/>
          <ac:spMkLst>
            <pc:docMk/>
            <pc:sldMk cId="3176930587" sldId="265"/>
            <ac:spMk id="3" creationId="{7CD29E4C-91C7-76C7-E733-DD4EAD432380}"/>
          </ac:spMkLst>
        </pc:spChg>
        <pc:spChg chg="mod">
          <ac:chgData name="Hammad Shakeel" userId="dbbecba2cf0686c0" providerId="LiveId" clId="{B4364B3F-2249-4D72-B3D4-60E6F1494C66}" dt="2024-12-14T18:59:51.490" v="229" actId="14100"/>
          <ac:spMkLst>
            <pc:docMk/>
            <pc:sldMk cId="3176930587" sldId="265"/>
            <ac:spMk id="6" creationId="{09610C11-E0CD-B119-2214-636651828A8A}"/>
          </ac:spMkLst>
        </pc:spChg>
        <pc:spChg chg="del">
          <ac:chgData name="Hammad Shakeel" userId="dbbecba2cf0686c0" providerId="LiveId" clId="{B4364B3F-2249-4D72-B3D4-60E6F1494C66}" dt="2024-12-14T19:00:02.636" v="230" actId="21"/>
          <ac:spMkLst>
            <pc:docMk/>
            <pc:sldMk cId="3176930587" sldId="265"/>
            <ac:spMk id="23" creationId="{2AA39E40-C46D-E145-0814-05E8574CD3CD}"/>
          </ac:spMkLst>
        </pc:spChg>
      </pc:sldChg>
      <pc:sldChg chg="addSp delSp modSp add mod modTransition modClrScheme chgLayout">
        <pc:chgData name="Hammad Shakeel" userId="dbbecba2cf0686c0" providerId="LiveId" clId="{B4364B3F-2249-4D72-B3D4-60E6F1494C66}" dt="2024-12-14T21:03:48.621" v="557" actId="207"/>
        <pc:sldMkLst>
          <pc:docMk/>
          <pc:sldMk cId="4065303614" sldId="265"/>
        </pc:sldMkLst>
        <pc:spChg chg="mod">
          <ac:chgData name="Hammad Shakeel" userId="dbbecba2cf0686c0" providerId="LiveId" clId="{B4364B3F-2249-4D72-B3D4-60E6F1494C66}" dt="2024-12-14T19:04:39.926" v="257" actId="1076"/>
          <ac:spMkLst>
            <pc:docMk/>
            <pc:sldMk cId="4065303614" sldId="265"/>
            <ac:spMk id="2" creationId="{4A249B14-0193-7EF9-4CC8-8221D4159BB6}"/>
          </ac:spMkLst>
        </pc:spChg>
        <pc:spChg chg="mod">
          <ac:chgData name="Hammad Shakeel" userId="dbbecba2cf0686c0" providerId="LiveId" clId="{B4364B3F-2249-4D72-B3D4-60E6F1494C66}" dt="2024-12-14T20:52:23.480" v="402" actId="20577"/>
          <ac:spMkLst>
            <pc:docMk/>
            <pc:sldMk cId="4065303614" sldId="265"/>
            <ac:spMk id="4" creationId="{3274FB05-4406-4195-553B-4668B269E210}"/>
          </ac:spMkLst>
        </pc:spChg>
        <pc:spChg chg="mod">
          <ac:chgData name="Hammad Shakeel" userId="dbbecba2cf0686c0" providerId="LiveId" clId="{B4364B3F-2249-4D72-B3D4-60E6F1494C66}" dt="2024-12-14T21:03:48.621" v="557" actId="207"/>
          <ac:spMkLst>
            <pc:docMk/>
            <pc:sldMk cId="4065303614" sldId="265"/>
            <ac:spMk id="5" creationId="{DBF30C30-C899-DDD0-58CA-EBBF7C009AEF}"/>
          </ac:spMkLst>
        </pc:spChg>
        <pc:spChg chg="mod ord">
          <ac:chgData name="Hammad Shakeel" userId="dbbecba2cf0686c0" providerId="LiveId" clId="{B4364B3F-2249-4D72-B3D4-60E6F1494C66}" dt="2024-12-14T21:03:26.714" v="555" actId="207"/>
          <ac:spMkLst>
            <pc:docMk/>
            <pc:sldMk cId="4065303614" sldId="265"/>
            <ac:spMk id="6" creationId="{940C6F48-8AB2-6210-B1B3-28A48BB6F8A2}"/>
          </ac:spMkLst>
        </pc:spChg>
        <pc:spChg chg="add del mod">
          <ac:chgData name="Hammad Shakeel" userId="dbbecba2cf0686c0" providerId="LiveId" clId="{B4364B3F-2249-4D72-B3D4-60E6F1494C66}" dt="2024-12-14T19:05:02.896" v="260" actId="21"/>
          <ac:spMkLst>
            <pc:docMk/>
            <pc:sldMk cId="4065303614" sldId="265"/>
            <ac:spMk id="8" creationId="{2166B250-D04D-67CF-FD71-024BB86047D9}"/>
          </ac:spMkLst>
        </pc:spChg>
        <pc:spChg chg="del">
          <ac:chgData name="Hammad Shakeel" userId="dbbecba2cf0686c0" providerId="LiveId" clId="{B4364B3F-2249-4D72-B3D4-60E6F1494C66}" dt="2024-12-14T19:04:54.735" v="259" actId="21"/>
          <ac:spMkLst>
            <pc:docMk/>
            <pc:sldMk cId="4065303614" sldId="265"/>
            <ac:spMk id="23" creationId="{65175D28-71A4-9C42-E353-B18107B38B70}"/>
          </ac:spMkLst>
        </pc:spChg>
      </pc:sldChg>
      <pc:sldChg chg="add del">
        <pc:chgData name="Hammad Shakeel" userId="dbbecba2cf0686c0" providerId="LiveId" clId="{B4364B3F-2249-4D72-B3D4-60E6F1494C66}" dt="2024-12-14T19:03:58.395" v="246" actId="2696"/>
        <pc:sldMkLst>
          <pc:docMk/>
          <pc:sldMk cId="1370842535" sldId="266"/>
        </pc:sldMkLst>
      </pc:sldChg>
      <pc:sldChg chg="addSp delSp modSp add mod">
        <pc:chgData name="Hammad Shakeel" userId="dbbecba2cf0686c0" providerId="LiveId" clId="{B4364B3F-2249-4D72-B3D4-60E6F1494C66}" dt="2024-12-14T21:04:02.789" v="559" actId="207"/>
        <pc:sldMkLst>
          <pc:docMk/>
          <pc:sldMk cId="3904282087" sldId="266"/>
        </pc:sldMkLst>
        <pc:spChg chg="mod">
          <ac:chgData name="Hammad Shakeel" userId="dbbecba2cf0686c0" providerId="LiveId" clId="{B4364B3F-2249-4D72-B3D4-60E6F1494C66}" dt="2024-12-14T19:07:00.346" v="292" actId="1076"/>
          <ac:spMkLst>
            <pc:docMk/>
            <pc:sldMk cId="3904282087" sldId="266"/>
            <ac:spMk id="2" creationId="{1977B475-552B-AED8-78CD-7CBD7D9D9549}"/>
          </ac:spMkLst>
        </pc:spChg>
        <pc:spChg chg="add mod">
          <ac:chgData name="Hammad Shakeel" userId="dbbecba2cf0686c0" providerId="LiveId" clId="{B4364B3F-2249-4D72-B3D4-60E6F1494C66}" dt="2024-12-14T21:04:02.789" v="559" actId="207"/>
          <ac:spMkLst>
            <pc:docMk/>
            <pc:sldMk cId="3904282087" sldId="266"/>
            <ac:spMk id="3" creationId="{02F26201-DBC3-7CC2-0E88-8FD396EDFF86}"/>
          </ac:spMkLst>
        </pc:spChg>
        <pc:spChg chg="mod">
          <ac:chgData name="Hammad Shakeel" userId="dbbecba2cf0686c0" providerId="LiveId" clId="{B4364B3F-2249-4D72-B3D4-60E6F1494C66}" dt="2024-12-14T20:52:07.123" v="394" actId="20577"/>
          <ac:spMkLst>
            <pc:docMk/>
            <pc:sldMk cId="3904282087" sldId="266"/>
            <ac:spMk id="4" creationId="{CD3E6DF8-5D94-4277-EAE6-48D29191E95A}"/>
          </ac:spMkLst>
        </pc:spChg>
        <pc:spChg chg="mod">
          <ac:chgData name="Hammad Shakeel" userId="dbbecba2cf0686c0" providerId="LiveId" clId="{B4364B3F-2249-4D72-B3D4-60E6F1494C66}" dt="2024-12-14T21:03:38.587" v="556" actId="207"/>
          <ac:spMkLst>
            <pc:docMk/>
            <pc:sldMk cId="3904282087" sldId="266"/>
            <ac:spMk id="5" creationId="{23881492-4787-602A-D497-B53B1997DC8F}"/>
          </ac:spMkLst>
        </pc:spChg>
        <pc:spChg chg="mod">
          <ac:chgData name="Hammad Shakeel" userId="dbbecba2cf0686c0" providerId="LiveId" clId="{B4364B3F-2249-4D72-B3D4-60E6F1494C66}" dt="2024-12-14T19:06:36.707" v="280" actId="14100"/>
          <ac:spMkLst>
            <pc:docMk/>
            <pc:sldMk cId="3904282087" sldId="266"/>
            <ac:spMk id="6" creationId="{9DF8A455-BB38-0F44-FB99-0B92AAEF18CC}"/>
          </ac:spMkLst>
        </pc:spChg>
        <pc:spChg chg="mod">
          <ac:chgData name="Hammad Shakeel" userId="dbbecba2cf0686c0" providerId="LiveId" clId="{B4364B3F-2249-4D72-B3D4-60E6F1494C66}" dt="2024-12-14T19:08:01.121" v="304" actId="1076"/>
          <ac:spMkLst>
            <pc:docMk/>
            <pc:sldMk cId="3904282087" sldId="266"/>
            <ac:spMk id="7" creationId="{2944504B-DDF7-DCDD-20C8-28D9FD8B4F1A}"/>
          </ac:spMkLst>
        </pc:spChg>
        <pc:spChg chg="add del mod">
          <ac:chgData name="Hammad Shakeel" userId="dbbecba2cf0686c0" providerId="LiveId" clId="{B4364B3F-2249-4D72-B3D4-60E6F1494C66}" dt="2024-12-14T20:21:02.154" v="317"/>
          <ac:spMkLst>
            <pc:docMk/>
            <pc:sldMk cId="3904282087" sldId="266"/>
            <ac:spMk id="8" creationId="{4A23FD15-4A69-6E6E-A581-FD74FE01BC1F}"/>
          </ac:spMkLst>
        </pc:spChg>
        <pc:spChg chg="add del mod">
          <ac:chgData name="Hammad Shakeel" userId="dbbecba2cf0686c0" providerId="LiveId" clId="{B4364B3F-2249-4D72-B3D4-60E6F1494C66}" dt="2024-12-14T20:21:13.813" v="320"/>
          <ac:spMkLst>
            <pc:docMk/>
            <pc:sldMk cId="3904282087" sldId="266"/>
            <ac:spMk id="9" creationId="{E95D91F9-0FD0-167A-ECB0-1D6661AF7338}"/>
          </ac:spMkLst>
        </pc:spChg>
        <pc:spChg chg="add mod">
          <ac:chgData name="Hammad Shakeel" userId="dbbecba2cf0686c0" providerId="LiveId" clId="{B4364B3F-2249-4D72-B3D4-60E6F1494C66}" dt="2024-12-14T20:42:02.612" v="377" actId="403"/>
          <ac:spMkLst>
            <pc:docMk/>
            <pc:sldMk cId="3904282087" sldId="266"/>
            <ac:spMk id="10" creationId="{204928B2-FF4F-B2FD-3DDA-316C3DF41673}"/>
          </ac:spMkLst>
        </pc:spChg>
      </pc:sldChg>
      <pc:sldChg chg="modSp add mod modClrScheme chgLayout">
        <pc:chgData name="Hammad Shakeel" userId="dbbecba2cf0686c0" providerId="LiveId" clId="{B4364B3F-2249-4D72-B3D4-60E6F1494C66}" dt="2024-12-14T21:04:26.020" v="561" actId="1076"/>
        <pc:sldMkLst>
          <pc:docMk/>
          <pc:sldMk cId="2911048513" sldId="267"/>
        </pc:sldMkLst>
        <pc:spChg chg="mod">
          <ac:chgData name="Hammad Shakeel" userId="dbbecba2cf0686c0" providerId="LiveId" clId="{B4364B3F-2249-4D72-B3D4-60E6F1494C66}" dt="2024-12-14T21:03:57.190" v="558" actId="207"/>
          <ac:spMkLst>
            <pc:docMk/>
            <pc:sldMk cId="2911048513" sldId="267"/>
            <ac:spMk id="3" creationId="{27C15764-206A-41FF-14CC-936A02738DE1}"/>
          </ac:spMkLst>
        </pc:spChg>
        <pc:spChg chg="mod">
          <ac:chgData name="Hammad Shakeel" userId="dbbecba2cf0686c0" providerId="LiveId" clId="{B4364B3F-2249-4D72-B3D4-60E6F1494C66}" dt="2024-12-14T20:52:15.116" v="398" actId="20577"/>
          <ac:spMkLst>
            <pc:docMk/>
            <pc:sldMk cId="2911048513" sldId="267"/>
            <ac:spMk id="4" creationId="{3B8C5215-C37F-8C8A-1C83-A23C80A6070B}"/>
          </ac:spMkLst>
        </pc:spChg>
        <pc:spChg chg="mod">
          <ac:chgData name="Hammad Shakeel" userId="dbbecba2cf0686c0" providerId="LiveId" clId="{B4364B3F-2249-4D72-B3D4-60E6F1494C66}" dt="2024-12-14T20:38:01.874" v="362" actId="1076"/>
          <ac:spMkLst>
            <pc:docMk/>
            <pc:sldMk cId="2911048513" sldId="267"/>
            <ac:spMk id="5" creationId="{159B7ED6-0600-C11F-C97A-F4CC8B31B995}"/>
          </ac:spMkLst>
        </pc:spChg>
        <pc:spChg chg="mod ord">
          <ac:chgData name="Hammad Shakeel" userId="dbbecba2cf0686c0" providerId="LiveId" clId="{B4364B3F-2249-4D72-B3D4-60E6F1494C66}" dt="2024-12-14T21:04:26.020" v="561" actId="1076"/>
          <ac:spMkLst>
            <pc:docMk/>
            <pc:sldMk cId="2911048513" sldId="267"/>
            <ac:spMk id="6" creationId="{8277D36A-E10A-862F-5DAC-8D58099CCF6D}"/>
          </ac:spMkLst>
        </pc:spChg>
        <pc:spChg chg="mod">
          <ac:chgData name="Hammad Shakeel" userId="dbbecba2cf0686c0" providerId="LiveId" clId="{B4364B3F-2249-4D72-B3D4-60E6F1494C66}" dt="2024-12-14T20:38:13.987" v="364" actId="1076"/>
          <ac:spMkLst>
            <pc:docMk/>
            <pc:sldMk cId="2911048513" sldId="267"/>
            <ac:spMk id="7" creationId="{E45E4578-9B2D-52FB-A1EF-71963B586F98}"/>
          </ac:spMkLst>
        </pc:spChg>
        <pc:spChg chg="mod">
          <ac:chgData name="Hammad Shakeel" userId="dbbecba2cf0686c0" providerId="LiveId" clId="{B4364B3F-2249-4D72-B3D4-60E6F1494C66}" dt="2024-12-14T20:42:10.053" v="378" actId="403"/>
          <ac:spMkLst>
            <pc:docMk/>
            <pc:sldMk cId="2911048513" sldId="267"/>
            <ac:spMk id="10" creationId="{01689490-9AFD-AAC9-51F4-EBEE46CE8B8C}"/>
          </ac:spMkLst>
        </pc:spChg>
      </pc:sldChg>
      <pc:sldChg chg="addSp delSp modSp add mod modTransition setBg">
        <pc:chgData name="Hammad Shakeel" userId="dbbecba2cf0686c0" providerId="LiveId" clId="{B4364B3F-2249-4D72-B3D4-60E6F1494C66}" dt="2024-12-14T21:00:36.127" v="551" actId="1076"/>
        <pc:sldMkLst>
          <pc:docMk/>
          <pc:sldMk cId="912330267" sldId="268"/>
        </pc:sldMkLst>
        <pc:spChg chg="mod">
          <ac:chgData name="Hammad Shakeel" userId="dbbecba2cf0686c0" providerId="LiveId" clId="{B4364B3F-2249-4D72-B3D4-60E6F1494C66}" dt="2024-12-14T20:58:11.771" v="546" actId="20577"/>
          <ac:spMkLst>
            <pc:docMk/>
            <pc:sldMk cId="912330267" sldId="268"/>
            <ac:spMk id="2" creationId="{F6ACFD6A-E9EE-AD0B-9432-157810790D85}"/>
          </ac:spMkLst>
        </pc:spChg>
        <pc:spChg chg="del">
          <ac:chgData name="Hammad Shakeel" userId="dbbecba2cf0686c0" providerId="LiveId" clId="{B4364B3F-2249-4D72-B3D4-60E6F1494C66}" dt="2024-12-14T20:53:51.755" v="409" actId="21"/>
          <ac:spMkLst>
            <pc:docMk/>
            <pc:sldMk cId="912330267" sldId="268"/>
            <ac:spMk id="3" creationId="{05B81437-8F4F-9BC5-B018-E74032FEEDA3}"/>
          </ac:spMkLst>
        </pc:spChg>
        <pc:spChg chg="add mod">
          <ac:chgData name="Hammad Shakeel" userId="dbbecba2cf0686c0" providerId="LiveId" clId="{B4364B3F-2249-4D72-B3D4-60E6F1494C66}" dt="2024-12-14T21:00:36.127" v="551" actId="1076"/>
          <ac:spMkLst>
            <pc:docMk/>
            <pc:sldMk cId="912330267" sldId="268"/>
            <ac:spMk id="4" creationId="{3701055B-6F15-BC0B-8AC5-C2298E4FA17E}"/>
          </ac:spMkLst>
        </pc:spChg>
        <pc:spChg chg="add mod">
          <ac:chgData name="Hammad Shakeel" userId="dbbecba2cf0686c0" providerId="LiveId" clId="{B4364B3F-2249-4D72-B3D4-60E6F1494C66}" dt="2024-12-14T20:54:01.486" v="411"/>
          <ac:spMkLst>
            <pc:docMk/>
            <pc:sldMk cId="912330267" sldId="268"/>
            <ac:spMk id="6" creationId="{05B81437-8F4F-9BC5-B018-E74032FEEDA3}"/>
          </ac:spMkLst>
        </pc:spChg>
        <pc:picChg chg="mod">
          <ac:chgData name="Hammad Shakeel" userId="dbbecba2cf0686c0" providerId="LiveId" clId="{B4364B3F-2249-4D72-B3D4-60E6F1494C66}" dt="2024-12-14T20:58:18.220" v="547" actId="1076"/>
          <ac:picMkLst>
            <pc:docMk/>
            <pc:sldMk cId="912330267" sldId="268"/>
            <ac:picMk id="5" creationId="{A7F297E6-6B22-3569-1C1D-DB2ECB44E167}"/>
          </ac:picMkLst>
        </pc:picChg>
      </pc:sldChg>
      <pc:sldChg chg="new del">
        <pc:chgData name="Hammad Shakeel" userId="dbbecba2cf0686c0" providerId="LiveId" clId="{B4364B3F-2249-4D72-B3D4-60E6F1494C66}" dt="2024-12-14T20:57:20.977" v="442" actId="2696"/>
        <pc:sldMkLst>
          <pc:docMk/>
          <pc:sldMk cId="1329327574" sldId="269"/>
        </pc:sldMkLst>
      </pc:sldChg>
      <pc:sldChg chg="new del">
        <pc:chgData name="Hammad Shakeel" userId="dbbecba2cf0686c0" providerId="LiveId" clId="{B4364B3F-2249-4D72-B3D4-60E6F1494C66}" dt="2024-12-14T20:57:06.481" v="440" actId="2696"/>
        <pc:sldMkLst>
          <pc:docMk/>
          <pc:sldMk cId="2632940240" sldId="269"/>
        </pc:sldMkLst>
      </pc:sldChg>
      <pc:sldMasterChg chg="setBg modSldLayout">
        <pc:chgData name="Hammad Shakeel" userId="dbbecba2cf0686c0" providerId="LiveId" clId="{B4364B3F-2249-4D72-B3D4-60E6F1494C66}" dt="2024-12-14T20:57:49.101" v="544"/>
        <pc:sldMasterMkLst>
          <pc:docMk/>
          <pc:sldMasterMk cId="1034248158" sldId="2147483648"/>
        </pc:sldMasterMkLst>
        <pc:sldLayoutChg chg="setBg">
          <pc:chgData name="Hammad Shakeel" userId="dbbecba2cf0686c0" providerId="LiveId" clId="{B4364B3F-2249-4D72-B3D4-60E6F1494C66}" dt="2024-12-14T20:57:49.101" v="544"/>
          <pc:sldLayoutMkLst>
            <pc:docMk/>
            <pc:sldMasterMk cId="1034248158" sldId="2147483648"/>
            <pc:sldLayoutMk cId="4231826946" sldId="2147483651"/>
          </pc:sldLayoutMkLst>
        </pc:sldLayoutChg>
        <pc:sldLayoutChg chg="setBg">
          <pc:chgData name="Hammad Shakeel" userId="dbbecba2cf0686c0" providerId="LiveId" clId="{B4364B3F-2249-4D72-B3D4-60E6F1494C66}" dt="2024-12-14T20:57:49.101" v="544"/>
          <pc:sldLayoutMkLst>
            <pc:docMk/>
            <pc:sldMasterMk cId="1034248158" sldId="2147483648"/>
            <pc:sldLayoutMk cId="199804857" sldId="2147483654"/>
          </pc:sldLayoutMkLst>
        </pc:sldLayoutChg>
        <pc:sldLayoutChg chg="setBg">
          <pc:chgData name="Hammad Shakeel" userId="dbbecba2cf0686c0" providerId="LiveId" clId="{B4364B3F-2249-4D72-B3D4-60E6F1494C66}" dt="2024-12-14T20:57:49.101" v="544"/>
          <pc:sldLayoutMkLst>
            <pc:docMk/>
            <pc:sldMasterMk cId="1034248158" sldId="2147483648"/>
            <pc:sldLayoutMk cId="2051892659" sldId="2147483655"/>
          </pc:sldLayoutMkLst>
        </pc:sldLayoutChg>
        <pc:sldLayoutChg chg="setBg">
          <pc:chgData name="Hammad Shakeel" userId="dbbecba2cf0686c0" providerId="LiveId" clId="{B4364B3F-2249-4D72-B3D4-60E6F1494C66}" dt="2024-12-14T20:57:49.101" v="544"/>
          <pc:sldLayoutMkLst>
            <pc:docMk/>
            <pc:sldMasterMk cId="1034248158" sldId="2147483648"/>
            <pc:sldLayoutMk cId="1120870411" sldId="2147483660"/>
          </pc:sldLayoutMkLst>
        </pc:sldLayoutChg>
        <pc:sldLayoutChg chg="setBg">
          <pc:chgData name="Hammad Shakeel" userId="dbbecba2cf0686c0" providerId="LiveId" clId="{B4364B3F-2249-4D72-B3D4-60E6F1494C66}" dt="2024-12-14T20:57:49.101" v="544"/>
          <pc:sldLayoutMkLst>
            <pc:docMk/>
            <pc:sldMasterMk cId="1034248158" sldId="2147483648"/>
            <pc:sldLayoutMk cId="2562906532" sldId="2147483661"/>
          </pc:sldLayoutMkLst>
        </pc:sldLayoutChg>
        <pc:sldLayoutChg chg="setBg">
          <pc:chgData name="Hammad Shakeel" userId="dbbecba2cf0686c0" providerId="LiveId" clId="{B4364B3F-2249-4D72-B3D4-60E6F1494C66}" dt="2024-12-14T20:57:49.101" v="544"/>
          <pc:sldLayoutMkLst>
            <pc:docMk/>
            <pc:sldMasterMk cId="1034248158" sldId="2147483648"/>
            <pc:sldLayoutMk cId="4144440895" sldId="2147483662"/>
          </pc:sldLayoutMkLst>
        </pc:sldLayoutChg>
        <pc:sldLayoutChg chg="setBg">
          <pc:chgData name="Hammad Shakeel" userId="dbbecba2cf0686c0" providerId="LiveId" clId="{B4364B3F-2249-4D72-B3D4-60E6F1494C66}" dt="2024-12-14T20:57:49.101" v="544"/>
          <pc:sldLayoutMkLst>
            <pc:docMk/>
            <pc:sldMasterMk cId="1034248158" sldId="2147483648"/>
            <pc:sldLayoutMk cId="1621315173" sldId="2147483663"/>
          </pc:sldLayoutMkLst>
        </pc:sldLayoutChg>
        <pc:sldLayoutChg chg="setBg">
          <pc:chgData name="Hammad Shakeel" userId="dbbecba2cf0686c0" providerId="LiveId" clId="{B4364B3F-2249-4D72-B3D4-60E6F1494C66}" dt="2024-12-14T20:57:49.101" v="544"/>
          <pc:sldLayoutMkLst>
            <pc:docMk/>
            <pc:sldMasterMk cId="1034248158" sldId="2147483648"/>
            <pc:sldLayoutMk cId="2517119437" sldId="2147483664"/>
          </pc:sldLayoutMkLst>
        </pc:sldLayoutChg>
        <pc:sldLayoutChg chg="setBg">
          <pc:chgData name="Hammad Shakeel" userId="dbbecba2cf0686c0" providerId="LiveId" clId="{B4364B3F-2249-4D72-B3D4-60E6F1494C66}" dt="2024-12-14T20:57:49.101" v="544"/>
          <pc:sldLayoutMkLst>
            <pc:docMk/>
            <pc:sldMasterMk cId="1034248158" sldId="2147483648"/>
            <pc:sldLayoutMk cId="3073388960" sldId="2147483665"/>
          </pc:sldLayoutMkLst>
        </pc:sldLayoutChg>
      </pc:sldMasterChg>
      <pc:sldMasterChg chg="add setBg addSldLayout modSldLayout">
        <pc:chgData name="Hammad Shakeel" userId="dbbecba2cf0686c0" providerId="LiveId" clId="{B4364B3F-2249-4D72-B3D4-60E6F1494C66}" dt="2024-12-14T20:57:49.101" v="544"/>
        <pc:sldMasterMkLst>
          <pc:docMk/>
          <pc:sldMasterMk cId="1928452137" sldId="2147483666"/>
        </pc:sldMasterMkLst>
        <pc:sldLayoutChg chg="add setBg">
          <pc:chgData name="Hammad Shakeel" userId="dbbecba2cf0686c0" providerId="LiveId" clId="{B4364B3F-2249-4D72-B3D4-60E6F1494C66}" dt="2024-12-14T20:57:49.101" v="544"/>
          <pc:sldLayoutMkLst>
            <pc:docMk/>
            <pc:sldMasterMk cId="1928452137" sldId="2147483666"/>
            <pc:sldLayoutMk cId="3810847342" sldId="2147483707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53D917-7FFA-4EF6-B1AF-837C0A0680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19B0EC-F558-4E16-8FD4-A713879F635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0EF4C2-7168-48BF-87CB-160664602E92}" type="datetimeFigureOut">
              <a:rPr lang="en-US" smtClean="0"/>
              <a:t>12/14/2024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A03A8D-5E14-4BBC-AC44-EF21E6701E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67F2BE-38B7-4D3C-A1EB-2472A11E9B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A95325-AA0C-4243-957D-58023EE2BF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1109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sv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5ED17-416B-4083-A6B3-B23D2AC2171C}" type="datetimeFigureOut">
              <a:rPr lang="en-US" smtClean="0"/>
              <a:t>12/14/2024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F9531-3326-4057-9EBA-1F5D68C6F0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256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F9531-3326-4057-9EBA-1F5D68C6F04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52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BB2F6B-C372-A315-B5AB-0D6C3AF75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DAF824-A18A-CDAB-5EDA-88E605AFF5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881E35-6EE3-878B-2623-6D2F52A11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F20AB-EF6A-1A08-6B20-81D55C8390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F9531-3326-4057-9EBA-1F5D68C6F04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152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7704F-8D94-F6E1-525F-9CB2A6931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92B54F-8352-13C9-F627-5C84E5019C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7E8C0A-0734-4F12-CCDF-CDE5391D6B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6CEF46-9847-43C1-013E-4B5ECED4D4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F9531-3326-4057-9EBA-1F5D68C6F04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262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932C2-F72B-3C6F-441E-574490D08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440042-EDD6-6A08-2F30-CD662D8D05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10500E-21F0-76B0-FDFE-D03210E8A2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37DA4-2260-B132-5F34-768341F497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F9531-3326-4057-9EBA-1F5D68C6F04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732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0DCC21-CDD1-4F71-BEA4-14CB2C645D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70000">
                <a:schemeClr val="tx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91D7A-A48B-465E-9937-C66BC43F3B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50" y="3501000"/>
            <a:ext cx="5759450" cy="2735262"/>
          </a:xfrm>
        </p:spPr>
        <p:txBody>
          <a:bodyPr>
            <a:noAutofit/>
          </a:bodyPr>
          <a:lstStyle>
            <a:lvl1pPr marL="0" indent="0"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Your name</a:t>
            </a:r>
          </a:p>
          <a:p>
            <a:pPr lvl="0"/>
            <a:r>
              <a:rPr lang="en-US" dirty="0"/>
              <a:t>Teacher’s name</a:t>
            </a:r>
          </a:p>
          <a:p>
            <a:pPr lvl="0"/>
            <a:r>
              <a:rPr lang="en-US" dirty="0"/>
              <a:t>School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165040-5BDA-4405-B53B-23E35F213E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6000" y="1269000"/>
            <a:ext cx="11520000" cy="1800000"/>
          </a:xfrm>
        </p:spPr>
        <p:txBody>
          <a:bodyPr anchor="t"/>
          <a:lstStyle>
            <a:lvl1pPr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PROJECT NAME</a:t>
            </a:r>
          </a:p>
        </p:txBody>
      </p:sp>
    </p:spTree>
    <p:extLst>
      <p:ext uri="{BB962C8B-B14F-4D97-AF65-F5344CB8AC3E}">
        <p14:creationId xmlns:p14="http://schemas.microsoft.com/office/powerpoint/2010/main" val="1120870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74996-9779-1D0F-B5C6-7FE85FFF1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773681"/>
            <a:ext cx="5674360" cy="3200400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6B97173-A601-1D66-1651-4FE0D76A0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4" t="1728"/>
          <a:stretch/>
        </p:blipFill>
        <p:spPr>
          <a:xfrm>
            <a:off x="-1" y="0"/>
            <a:ext cx="8264995" cy="532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47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en-US" dirty="0"/>
              <a:t>PROJECT OVERVIEW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E5222D5C-13B5-45BB-9749-CD2A06E863D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6000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31826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ear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en-US" dirty="0"/>
              <a:t>RESEARCH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287BCA3F-9EE5-4C8F-A070-1E38715B006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41013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2906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d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en-US" dirty="0"/>
              <a:t>PROCEDURE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94149598-B48E-4B55-976A-D24F96208AA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41013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D219114E-5ECA-4366-8381-58F6FA247A4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6000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44440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/Observ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en-US" dirty="0"/>
              <a:t>DATA/ OBSERVATIONS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361C4FC2-0C19-4353-8988-7DF7365801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41013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F1058464-D459-4155-A53D-FFB15AE5C18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6000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1315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en-US" dirty="0"/>
              <a:t>CONCLUSIONS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1780D337-5125-4C9C-9B06-8B3F72A1594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6000" y="1628775"/>
            <a:ext cx="11520000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7119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ks ci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en-US" dirty="0"/>
              <a:t>Works Cited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C31EA982-5E0F-408B-B3DC-45CB263529B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6000" y="1628775"/>
            <a:ext cx="11520000" cy="4535488"/>
          </a:xfrm>
        </p:spPr>
        <p:txBody>
          <a:bodyPr>
            <a:normAutofit/>
          </a:bodyPr>
          <a:lstStyle>
            <a:lvl1pPr marL="288000" indent="-288000">
              <a:buFont typeface="Arial" panose="020B0604020202020204" pitchFamily="34" charset="0"/>
              <a:buChar char="•"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3388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2C925-8B44-44C6-A649-F0FB17E738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6000" y="261000"/>
            <a:ext cx="11520000" cy="1224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804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1892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74CD960-83A7-46AA-B9DF-F84C11AFF37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1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sharpenSoften amount="-50000"/>
                      </a14:imgEffect>
                      <a14:imgEffect>
                        <a14:saturation sat="0"/>
                      </a14:imgEffect>
                      <a14:imgEffect>
                        <a14:brightnessContrast contrast="-1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A9A825-7557-4500-8CCD-1373C95FF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261000"/>
            <a:ext cx="11520000" cy="1224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4F931-B635-4B85-BE10-74008338E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000" y="1629000"/>
            <a:ext cx="11520000" cy="453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AE95C-FC17-478C-AA9E-710213A4FD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BF23A-3D24-42D3-8F1A-75A13C888DEA}" type="datetimeFigureOut">
              <a:rPr lang="en-US" smtClean="0"/>
              <a:t>12/14/2024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4E31F-5B11-490E-AD3F-BE92E0F2D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DD7FA-F9F4-4DC4-9791-ACD495680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248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45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>
            <a:extLst>
              <a:ext uri="{FF2B5EF4-FFF2-40B4-BE49-F238E27FC236}">
                <a16:creationId xmlns:a16="http://schemas.microsoft.com/office/drawing/2014/main" id="{19AB89D0-8562-49A8-BAFA-01679A4C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44" y="2996952"/>
            <a:ext cx="10657184" cy="1800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\\Benefits and Challenges of \\Online Learning!</a:t>
            </a:r>
            <a:br>
              <a:rPr lang="en-US" b="1" dirty="0"/>
            </a:br>
            <a:r>
              <a:rPr lang="en-US" b="1" dirty="0"/>
              <a:t>{</a:t>
            </a:r>
            <a:endParaRPr lang="en-US" dirty="0"/>
          </a:p>
        </p:txBody>
      </p:sp>
      <p:sp>
        <p:nvSpPr>
          <p:cNvPr id="23" name="Author's contact details">
            <a:extLst>
              <a:ext uri="{FF2B5EF4-FFF2-40B4-BE49-F238E27FC236}">
                <a16:creationId xmlns:a16="http://schemas.microsoft.com/office/drawing/2014/main" id="{F43A3CE6-1060-4EEC-AB5A-19160A9BEE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5909" y="6165304"/>
            <a:ext cx="6911578" cy="2735262"/>
          </a:xfrm>
        </p:spPr>
        <p:txBody>
          <a:bodyPr/>
          <a:lstStyle/>
          <a:p>
            <a:r>
              <a:rPr lang="en-US" sz="2000" dirty="0"/>
              <a:t>\\By Muhammad Hammad Shakeel from </a:t>
            </a:r>
            <a:r>
              <a:rPr lang="en-US" sz="2000" dirty="0" err="1"/>
              <a:t>bsai</a:t>
            </a:r>
            <a:r>
              <a:rPr lang="en-US" sz="2000" dirty="0"/>
              <a:t> group b</a:t>
            </a:r>
            <a:endParaRPr lang="en-US" sz="1400" dirty="0"/>
          </a:p>
        </p:txBody>
      </p:sp>
      <p:sp>
        <p:nvSpPr>
          <p:cNvPr id="2" name="Slide Title">
            <a:extLst>
              <a:ext uri="{FF2B5EF4-FFF2-40B4-BE49-F238E27FC236}">
                <a16:creationId xmlns:a16="http://schemas.microsoft.com/office/drawing/2014/main" id="{32D4D45E-492B-29B2-CF23-EB549AD42419}"/>
              </a:ext>
            </a:extLst>
          </p:cNvPr>
          <p:cNvSpPr txBox="1">
            <a:spLocks/>
          </p:cNvSpPr>
          <p:nvPr/>
        </p:nvSpPr>
        <p:spPr>
          <a:xfrm>
            <a:off x="-5928000" y="3806542"/>
            <a:ext cx="11856000" cy="1674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Introduction;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CA359-9AFB-5403-8709-EEFF86F98E37}"/>
              </a:ext>
            </a:extLst>
          </p:cNvPr>
          <p:cNvSpPr txBox="1"/>
          <p:nvPr/>
        </p:nvSpPr>
        <p:spPr>
          <a:xfrm>
            <a:off x="-8734063" y="5063027"/>
            <a:ext cx="87340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+mj-lt"/>
              </a:rPr>
              <a:t> { “YouTube” , “ChatGPT” , “Online Courses” , “Video Lectures” , “E-books” , “Online Forums” }</a:t>
            </a:r>
          </a:p>
          <a:p>
            <a:endParaRPr lang="en-PK" sz="24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C3672B-D262-01C8-B7B6-78C021B69D13}"/>
              </a:ext>
            </a:extLst>
          </p:cNvPr>
          <p:cNvSpPr txBox="1"/>
          <p:nvPr/>
        </p:nvSpPr>
        <p:spPr>
          <a:xfrm>
            <a:off x="404146" y="6525344"/>
            <a:ext cx="89289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Challenges;</a:t>
            </a:r>
            <a:endParaRPr lang="en-PK" sz="96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004665-BF8E-6177-50E7-3B6A0312618A}"/>
              </a:ext>
            </a:extLst>
          </p:cNvPr>
          <p:cNvSpPr txBox="1"/>
          <p:nvPr/>
        </p:nvSpPr>
        <p:spPr>
          <a:xfrm>
            <a:off x="210913" y="8245914"/>
            <a:ext cx="95050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{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Gathering resources like course video or e-notes.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Expensive usually.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Committing || focusing to one course,  fully.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lang="en-US" altLang="en-PK" sz="2400" b="1" dirty="0"/>
              <a:t>P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</a:t>
            </a: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or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internet connection.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Some students might not have access to reliable devices. </a:t>
            </a:r>
          </a:p>
          <a:p>
            <a:r>
              <a:rPr lang="en-US" sz="2400" b="1" dirty="0"/>
              <a:t>}</a:t>
            </a:r>
            <a:endParaRPr lang="en-PK"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5E035E-189A-2900-C65D-22D11A2232CE}"/>
              </a:ext>
            </a:extLst>
          </p:cNvPr>
          <p:cNvSpPr txBox="1"/>
          <p:nvPr/>
        </p:nvSpPr>
        <p:spPr>
          <a:xfrm>
            <a:off x="404146" y="836712"/>
            <a:ext cx="37476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#include &lt;iostream&gt; </a:t>
            </a:r>
          </a:p>
          <a:p>
            <a:r>
              <a:rPr lang="en-US" b="1" dirty="0"/>
              <a:t>namespace std; </a:t>
            </a:r>
          </a:p>
          <a:p>
            <a:r>
              <a:rPr lang="en-US" b="1" dirty="0"/>
              <a:t>int main()</a:t>
            </a:r>
            <a:endParaRPr lang="en-PK" b="1" dirty="0"/>
          </a:p>
        </p:txBody>
      </p:sp>
    </p:spTree>
    <p:extLst>
      <p:ext uri="{BB962C8B-B14F-4D97-AF65-F5344CB8AC3E}">
        <p14:creationId xmlns:p14="http://schemas.microsoft.com/office/powerpoint/2010/main" val="4182405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C50C70-0CD9-BE4B-CA3C-2ECD12FFB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>
            <a:extLst>
              <a:ext uri="{FF2B5EF4-FFF2-40B4-BE49-F238E27FC236}">
                <a16:creationId xmlns:a16="http://schemas.microsoft.com/office/drawing/2014/main" id="{940C6F48-8AB2-6210-B1B3-28A48BB6F8A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60350"/>
            <a:ext cx="2808288" cy="1296988"/>
          </a:xfrm>
        </p:spPr>
        <p:txBody>
          <a:bodyPr>
            <a:noAutofit/>
          </a:bodyPr>
          <a:lstStyle/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\\Benefits and Challenges of \\Online Learning!</a:t>
            </a:r>
            <a:b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{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Slide Title">
            <a:extLst>
              <a:ext uri="{FF2B5EF4-FFF2-40B4-BE49-F238E27FC236}">
                <a16:creationId xmlns:a16="http://schemas.microsoft.com/office/drawing/2014/main" id="{4A249B14-0193-7EF9-4CC8-8221D4159BB6}"/>
              </a:ext>
            </a:extLst>
          </p:cNvPr>
          <p:cNvSpPr txBox="1">
            <a:spLocks/>
          </p:cNvSpPr>
          <p:nvPr/>
        </p:nvSpPr>
        <p:spPr>
          <a:xfrm>
            <a:off x="371918" y="3437587"/>
            <a:ext cx="11856000" cy="1674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Introduction;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74FB05-4406-4195-553B-4668B269E210}"/>
              </a:ext>
            </a:extLst>
          </p:cNvPr>
          <p:cNvSpPr txBox="1"/>
          <p:nvPr/>
        </p:nvSpPr>
        <p:spPr>
          <a:xfrm>
            <a:off x="210913" y="4587464"/>
            <a:ext cx="87340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+mj-lt"/>
              </a:rPr>
              <a:t> { “YouTube” , “ChatGPT” , “Online Courses” , “Video Lectures” , “E-books” , “Online Forums” }</a:t>
            </a:r>
          </a:p>
          <a:p>
            <a:endParaRPr lang="en-PK" sz="24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F30C30-C899-DDD0-58CA-EBBF7C009AEF}"/>
              </a:ext>
            </a:extLst>
          </p:cNvPr>
          <p:cNvSpPr txBox="1"/>
          <p:nvPr/>
        </p:nvSpPr>
        <p:spPr>
          <a:xfrm>
            <a:off x="404146" y="6525344"/>
            <a:ext cx="89289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Challenges;</a:t>
            </a:r>
            <a:endParaRPr lang="en-PK" sz="9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587112-043B-6920-ACE4-2128BABDE7D0}"/>
              </a:ext>
            </a:extLst>
          </p:cNvPr>
          <p:cNvSpPr txBox="1"/>
          <p:nvPr/>
        </p:nvSpPr>
        <p:spPr>
          <a:xfrm>
            <a:off x="210913" y="8245914"/>
            <a:ext cx="95050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{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Gathering resources like course video or e-notes.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Expensive usually.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Committing || focusing to one course,  fully.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lang="en-US" altLang="en-PK" sz="2400" b="1" dirty="0"/>
              <a:t>P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</a:t>
            </a: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or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internet connection.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Some students might not have access to reliable devices. </a:t>
            </a:r>
          </a:p>
          <a:p>
            <a:r>
              <a:rPr lang="en-US" sz="2400" b="1" dirty="0"/>
              <a:t>}</a:t>
            </a:r>
            <a:endParaRPr lang="en-PK" sz="2400" b="1" dirty="0"/>
          </a:p>
        </p:txBody>
      </p:sp>
    </p:spTree>
    <p:extLst>
      <p:ext uri="{BB962C8B-B14F-4D97-AF65-F5344CB8AC3E}">
        <p14:creationId xmlns:p14="http://schemas.microsoft.com/office/powerpoint/2010/main" val="40653036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5870C-7DCA-BA27-4CA9-E370F83D6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>
            <a:extLst>
              <a:ext uri="{FF2B5EF4-FFF2-40B4-BE49-F238E27FC236}">
                <a16:creationId xmlns:a16="http://schemas.microsoft.com/office/drawing/2014/main" id="{9DF8A455-BB38-0F44-FB99-0B92AAEF1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60648"/>
            <a:ext cx="2088232" cy="809559"/>
          </a:xfrm>
        </p:spPr>
        <p:txBody>
          <a:bodyPr>
            <a:noAutofit/>
          </a:bodyPr>
          <a:lstStyle/>
          <a:p>
            <a:r>
              <a:rPr lang="en-US" sz="1050" b="1" dirty="0"/>
              <a:t>\\Benefits and Challenges of \\Online Learning!</a:t>
            </a:r>
            <a:br>
              <a:rPr lang="en-US" sz="1050" b="1" dirty="0"/>
            </a:br>
            <a:r>
              <a:rPr lang="en-US" sz="1050" b="1" dirty="0"/>
              <a:t>{</a:t>
            </a:r>
            <a:endParaRPr lang="en-US" sz="1050" dirty="0"/>
          </a:p>
        </p:txBody>
      </p:sp>
      <p:sp>
        <p:nvSpPr>
          <p:cNvPr id="2" name="Slide Title">
            <a:extLst>
              <a:ext uri="{FF2B5EF4-FFF2-40B4-BE49-F238E27FC236}">
                <a16:creationId xmlns:a16="http://schemas.microsoft.com/office/drawing/2014/main" id="{1977B475-552B-AED8-78CD-7CBD7D9D9549}"/>
              </a:ext>
            </a:extLst>
          </p:cNvPr>
          <p:cNvSpPr txBox="1">
            <a:spLocks/>
          </p:cNvSpPr>
          <p:nvPr/>
        </p:nvSpPr>
        <p:spPr>
          <a:xfrm>
            <a:off x="210913" y="794795"/>
            <a:ext cx="2411714" cy="4123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Introduction;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3E6DF8-5D94-4277-EAE6-48D29191E95A}"/>
              </a:ext>
            </a:extLst>
          </p:cNvPr>
          <p:cNvSpPr txBox="1"/>
          <p:nvPr/>
        </p:nvSpPr>
        <p:spPr>
          <a:xfrm>
            <a:off x="119336" y="1221117"/>
            <a:ext cx="446449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100" b="1" dirty="0">
                <a:latin typeface="+mj-lt"/>
              </a:rPr>
              <a:t> { “YouTube” , “ChatGPT” , “Online Courses” , “Video Lectures” , “E-books” , “Online Forums” }</a:t>
            </a:r>
          </a:p>
          <a:p>
            <a:endParaRPr lang="en-PK" sz="11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881492-4787-602A-D497-B53B1997DC8F}"/>
              </a:ext>
            </a:extLst>
          </p:cNvPr>
          <p:cNvSpPr txBox="1"/>
          <p:nvPr/>
        </p:nvSpPr>
        <p:spPr>
          <a:xfrm>
            <a:off x="263352" y="2624481"/>
            <a:ext cx="89289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Challenges;</a:t>
            </a:r>
            <a:endParaRPr lang="en-PK" sz="9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44504B-DDF7-DCDD-20C8-28D9FD8B4F1A}"/>
              </a:ext>
            </a:extLst>
          </p:cNvPr>
          <p:cNvSpPr txBox="1"/>
          <p:nvPr/>
        </p:nvSpPr>
        <p:spPr>
          <a:xfrm>
            <a:off x="210913" y="4023471"/>
            <a:ext cx="95050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{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Gathering resources like course video or e-notes.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Expensive usually.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Committing || focusing to one course,  fully.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lang="en-US" altLang="en-PK" sz="2400" b="1" dirty="0"/>
              <a:t>P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</a:t>
            </a: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or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internet connection.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Some students might not have access to reliable devices. </a:t>
            </a:r>
          </a:p>
          <a:p>
            <a:r>
              <a:rPr lang="en-US" sz="2400" b="1" dirty="0"/>
              <a:t>}</a:t>
            </a:r>
            <a:endParaRPr lang="en-PK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F26201-DBC3-7CC2-0E88-8FD396EDFF86}"/>
              </a:ext>
            </a:extLst>
          </p:cNvPr>
          <p:cNvSpPr txBox="1"/>
          <p:nvPr/>
        </p:nvSpPr>
        <p:spPr>
          <a:xfrm>
            <a:off x="-5497288" y="2701484"/>
            <a:ext cx="71287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Benefits;</a:t>
            </a:r>
            <a:endParaRPr lang="en-PK" sz="9600" b="1" spc="3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4928B2-FF4F-B2FD-3DDA-316C3DF41673}"/>
              </a:ext>
            </a:extLst>
          </p:cNvPr>
          <p:cNvSpPr txBox="1"/>
          <p:nvPr/>
        </p:nvSpPr>
        <p:spPr>
          <a:xfrm>
            <a:off x="-9313712" y="4194141"/>
            <a:ext cx="912544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{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Flexibility.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Cost-Effective,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Teaches self-discipline and time management skills.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Replay lectures if you missed something the first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Learn from top instructors and explore a wide variety of materials, from videos to e-books.</a:t>
            </a:r>
          </a:p>
          <a:p>
            <a:r>
              <a:rPr lang="en-US" sz="2000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042820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044E1-84A2-6502-E546-DC598130B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>
            <a:extLst>
              <a:ext uri="{FF2B5EF4-FFF2-40B4-BE49-F238E27FC236}">
                <a16:creationId xmlns:a16="http://schemas.microsoft.com/office/drawing/2014/main" id="{8277D36A-E10A-862F-5DAC-8D58099CCF6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36028" y="1978"/>
            <a:ext cx="2087563" cy="809625"/>
          </a:xfrm>
        </p:spPr>
        <p:txBody>
          <a:bodyPr>
            <a:noAutofit/>
          </a:bodyPr>
          <a:lstStyle/>
          <a:p>
            <a:r>
              <a:rPr lang="en-US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\\Benefits and Challenges of \\Online Learning!</a:t>
            </a:r>
            <a:br>
              <a:rPr lang="en-US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5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{</a:t>
            </a:r>
            <a:endParaRPr lang="en-US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Slide Title">
            <a:extLst>
              <a:ext uri="{FF2B5EF4-FFF2-40B4-BE49-F238E27FC236}">
                <a16:creationId xmlns:a16="http://schemas.microsoft.com/office/drawing/2014/main" id="{29F3537B-B33F-62CA-0350-036D58697BE7}"/>
              </a:ext>
            </a:extLst>
          </p:cNvPr>
          <p:cNvSpPr txBox="1">
            <a:spLocks/>
          </p:cNvSpPr>
          <p:nvPr/>
        </p:nvSpPr>
        <p:spPr>
          <a:xfrm>
            <a:off x="210913" y="794795"/>
            <a:ext cx="2411714" cy="4123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Introduction;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8C5215-C37F-8C8A-1C83-A23C80A6070B}"/>
              </a:ext>
            </a:extLst>
          </p:cNvPr>
          <p:cNvSpPr txBox="1"/>
          <p:nvPr/>
        </p:nvSpPr>
        <p:spPr>
          <a:xfrm>
            <a:off x="119336" y="1221117"/>
            <a:ext cx="460851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100" b="1" dirty="0">
                <a:latin typeface="+mj-lt"/>
              </a:rPr>
              <a:t> { “YouTube” , “ChatGPT” , “Online Courses” , “Video Lectures” , “E-books” , “Online Forums” }</a:t>
            </a:r>
          </a:p>
          <a:p>
            <a:endParaRPr lang="en-PK" sz="11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9B7ED6-0600-C11F-C97A-F4CC8B31B995}"/>
              </a:ext>
            </a:extLst>
          </p:cNvPr>
          <p:cNvSpPr txBox="1"/>
          <p:nvPr/>
        </p:nvSpPr>
        <p:spPr>
          <a:xfrm>
            <a:off x="12504712" y="2624481"/>
            <a:ext cx="89289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Challenges;</a:t>
            </a:r>
            <a:endParaRPr lang="en-PK" sz="96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5E4578-9B2D-52FB-A1EF-71963B586F98}"/>
              </a:ext>
            </a:extLst>
          </p:cNvPr>
          <p:cNvSpPr txBox="1"/>
          <p:nvPr/>
        </p:nvSpPr>
        <p:spPr>
          <a:xfrm>
            <a:off x="12517342" y="4180344"/>
            <a:ext cx="95050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{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Gathering resources like course video or e-notes.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Expensive usually.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Committing || focusing to one course,  fully.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lang="en-US" altLang="en-PK" sz="2400" b="1" dirty="0"/>
              <a:t>P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</a:t>
            </a: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or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internet connection.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r>
              <a:rPr kumimoji="0" lang="en-PK" altLang="en-PK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Some students might not have access to reliable devices. </a:t>
            </a:r>
          </a:p>
          <a:p>
            <a:r>
              <a:rPr lang="en-US" sz="2400" b="1" dirty="0"/>
              <a:t>}</a:t>
            </a:r>
            <a:endParaRPr lang="en-PK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C15764-206A-41FF-14CC-936A02738DE1}"/>
              </a:ext>
            </a:extLst>
          </p:cNvPr>
          <p:cNvSpPr txBox="1"/>
          <p:nvPr/>
        </p:nvSpPr>
        <p:spPr>
          <a:xfrm>
            <a:off x="240793" y="2835175"/>
            <a:ext cx="71287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Benefits;</a:t>
            </a:r>
            <a:endParaRPr lang="en-PK" sz="9600" b="1" spc="3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689490-9AFD-AAC9-51F4-EBEE46CE8B8C}"/>
              </a:ext>
            </a:extLst>
          </p:cNvPr>
          <p:cNvSpPr txBox="1"/>
          <p:nvPr/>
        </p:nvSpPr>
        <p:spPr>
          <a:xfrm>
            <a:off x="263352" y="4234165"/>
            <a:ext cx="912544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{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Flexibility.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Cost-Effective,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Teaches self-discipline and time management skills.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Replay lectures if you missed something the first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Learn from top instructors and explore a wide variety of materials, from videos to e-books.</a:t>
            </a:r>
          </a:p>
          <a:p>
            <a:r>
              <a:rPr lang="en-US" sz="2000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110485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sitting on a bench under a covered structure&#10;&#10;Description automatically generated">
            <a:extLst>
              <a:ext uri="{FF2B5EF4-FFF2-40B4-BE49-F238E27FC236}">
                <a16:creationId xmlns:a16="http://schemas.microsoft.com/office/drawing/2014/main" id="{A7F297E6-6B22-3569-1C1D-DB2ECB44E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5272"/>
            <a:ext cx="12192000" cy="70713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ACFD6A-E9EE-AD0B-9432-157810790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228600"/>
            <a:ext cx="11049000" cy="3200400"/>
          </a:xfrm>
        </p:spPr>
        <p:txBody>
          <a:bodyPr/>
          <a:lstStyle/>
          <a:p>
            <a:r>
              <a:rPr lang="en-US" b="1" dirty="0"/>
              <a:t>\\Thank you Everyone</a:t>
            </a:r>
            <a:endParaRPr lang="en-PK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01055B-6F15-BC0B-8AC5-C2298E4FA17E}"/>
              </a:ext>
            </a:extLst>
          </p:cNvPr>
          <p:cNvSpPr txBox="1"/>
          <p:nvPr/>
        </p:nvSpPr>
        <p:spPr>
          <a:xfrm>
            <a:off x="0" y="5983069"/>
            <a:ext cx="2912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</a:rPr>
              <a:t>return0;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</a:rPr>
              <a:t>}</a:t>
            </a:r>
            <a:endParaRPr lang="en-PK" b="1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33026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666699"/>
      </a:hlink>
      <a:folHlink>
        <a:srgbClr val="666699"/>
      </a:folHlink>
    </a:clrScheme>
    <a:fontScheme name="Dino PPT">
      <a:majorFont>
        <a:latin typeface="Gill Sans MT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074_School report presentation with dinosaur models_AAS_v3" id="{2E2DFC83-FE44-43DC-854E-F7E09DAA4285}" vid="{47F7BBDC-F340-4591-99D2-80DC27F95CB8}"/>
    </a:ext>
  </a:extLst>
</a:theme>
</file>

<file path=ppt/theme/theme2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22318419_win32_SL_V9" id="{8502042B-488E-4F33-AD20-77B40A1BC1AA}" vid="{A90C26AF-23CA-48C5-BFF9-84DC7B1C917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45F46C-101D-473C-80D5-E5F60B82972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6DF1DA9-C4BD-4FEF-81B4-3721061C3FA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B8F51E-7DFC-4615-95A0-D04EAED048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report presentation with dinosaur models</Template>
  <TotalTime>301</TotalTime>
  <Words>451</Words>
  <Application>Microsoft Office PowerPoint</Application>
  <PresentationFormat>Widescreen</PresentationFormat>
  <Paragraphs>71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Garamond</vt:lpstr>
      <vt:lpstr>Gill Sans MT</vt:lpstr>
      <vt:lpstr>Tenorite</vt:lpstr>
      <vt:lpstr>Office Theme</vt:lpstr>
      <vt:lpstr>Custom</vt:lpstr>
      <vt:lpstr>\\Benefits and Challenges of \\Online Learning! {</vt:lpstr>
      <vt:lpstr>\\Benefits and Challenges of \\Online Learning! {</vt:lpstr>
      <vt:lpstr>\\Benefits and Challenges of \\Online Learning! {</vt:lpstr>
      <vt:lpstr>\\Benefits and Challenges of \\Online Learning! {</vt:lpstr>
      <vt:lpstr>\\Thank you Everyone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Hammad Shakeel</dc:creator>
  <cp:lastModifiedBy>Hammad Shakeel</cp:lastModifiedBy>
  <cp:revision>1</cp:revision>
  <dcterms:created xsi:type="dcterms:W3CDTF">2024-12-14T16:03:04Z</dcterms:created>
  <dcterms:modified xsi:type="dcterms:W3CDTF">2024-12-14T21:04:33Z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